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58" r:id="rId5"/>
    <p:sldId id="259" r:id="rId6"/>
    <p:sldId id="265" r:id="rId7"/>
    <p:sldId id="260" r:id="rId8"/>
    <p:sldId id="261" r:id="rId9"/>
    <p:sldId id="262" r:id="rId10"/>
    <p:sldId id="266" r:id="rId11"/>
    <p:sldId id="263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0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0045B-195F-4D33-BD77-5B37D445F9EC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C03C3-5ADF-4E28-B565-88D8E35A7EE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686281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C03C3-5ADF-4E28-B565-88D8E35A7EE5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440761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39011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6728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5986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421484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65625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04570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0780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401048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73348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75577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90738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F7279-42CD-4121-9322-E7FBD6880390}" type="datetimeFigureOut">
              <a:rPr lang="nl-NL" smtClean="0"/>
              <a:pPr/>
              <a:t>21-1-2015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7C86D-F98E-418F-8C78-B88207E18DA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415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NIEUWS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Wat is eigenlijk nieuws?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31740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94180292"/>
              </p:ext>
            </p:extLst>
          </p:nvPr>
        </p:nvGraphicFramePr>
        <p:xfrm>
          <a:off x="2123728" y="1052736"/>
          <a:ext cx="4783699" cy="4626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3699"/>
              </a:tblGrid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Nieuwspersonen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Abu Bakr al-Baghdadi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Arjen Robben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Bashar al-Assad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Bill Cosby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Conchita Wurst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Dave Roelvink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Diederik Samsom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Ebolahulpverleners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Els Borst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Frans Timmermans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Frans van der Lugt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Geert Wilders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Gerrit Kouwenaar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Ilse de Lange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Ireen Wüst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James Foley 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Jeroen Dijsselbloem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Louis van Gaal 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Malala Yousafzai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Mark Rutte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Onno Hoes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Oscar Pistorius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Perdiep Ramesar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Pharrell Williams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Quinsy Gario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Robin Williams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Viktor Janoekovitsj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Vladimir Poetin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Waylon 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Wubbo Ockels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…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7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 dirty="0">
                          <a:effectLst/>
                        </a:rPr>
                        <a:t>…</a:t>
                      </a:r>
                      <a:endParaRPr lang="nl-NL" sz="9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210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Nieuwswoorden</a:t>
            </a:r>
            <a:r>
              <a:rPr lang="nl-NL" smtClean="0"/>
              <a:t>: huiswerk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43113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Nieuws is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Opmerkingen van leerlingen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11560" y="1412776"/>
            <a:ext cx="6336704" cy="5445224"/>
          </a:xfrm>
        </p:spPr>
        <p:txBody>
          <a:bodyPr>
            <a:normAutofit/>
          </a:bodyPr>
          <a:lstStyle/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-informatie		       -wat in de wereld gebeurt	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-feiten en meningen		       -belangrijke dingen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-conflicten		       -negatief of positief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-actueel			       -een soort medium	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-origineel			       -informatie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-gebeurt ergens op de wereld	       -actueel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-past in een onderwerp/thema	       -buitenland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-er staan soms foto’s bij	       -berichten over </a:t>
            </a:r>
            <a:r>
              <a:rPr lang="nl-NL" sz="1600" smtClean="0">
                <a:latin typeface="Arial" pitchFamily="34" charset="0"/>
                <a:cs typeface="Arial" pitchFamily="34" charset="0"/>
              </a:rPr>
              <a:t>iets nieuws</a:t>
            </a:r>
            <a:endParaRPr lang="nl-NL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-soms eenmalig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-soms heeft het een vervolg, serie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-regelmatig: rubrieken</a:t>
            </a:r>
          </a:p>
          <a:p>
            <a:r>
              <a:rPr lang="nl-NL" sz="1600" dirty="0" smtClean="0">
                <a:latin typeface="Arial" pitchFamily="34" charset="0"/>
                <a:cs typeface="Arial" pitchFamily="34" charset="0"/>
              </a:rPr>
              <a:t>-beroemde mensen</a:t>
            </a:r>
          </a:p>
          <a:p>
            <a:endParaRPr lang="nl-NL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536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nieuws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130028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NIEUWS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491880" y="260648"/>
            <a:ext cx="5111750" cy="5853113"/>
          </a:xfrm>
        </p:spPr>
        <p:txBody>
          <a:bodyPr/>
          <a:lstStyle/>
          <a:p>
            <a:r>
              <a:rPr lang="nl-NL" dirty="0" smtClean="0"/>
              <a:t>Rubrieken:</a:t>
            </a:r>
          </a:p>
          <a:p>
            <a:r>
              <a:rPr lang="nl-NL" dirty="0" smtClean="0"/>
              <a:t>Binnenland/buitenland</a:t>
            </a:r>
          </a:p>
          <a:p>
            <a:r>
              <a:rPr lang="nl-NL" dirty="0" smtClean="0"/>
              <a:t>Politiek</a:t>
            </a:r>
          </a:p>
          <a:p>
            <a:r>
              <a:rPr lang="nl-NL" dirty="0" smtClean="0"/>
              <a:t>Sport</a:t>
            </a:r>
          </a:p>
          <a:p>
            <a:r>
              <a:rPr lang="nl-NL" dirty="0" smtClean="0"/>
              <a:t>Financieel/economisch</a:t>
            </a:r>
          </a:p>
          <a:p>
            <a:r>
              <a:rPr lang="nl-NL" dirty="0" err="1" smtClean="0"/>
              <a:t>Cultuur:dans</a:t>
            </a:r>
            <a:r>
              <a:rPr lang="nl-NL" dirty="0" smtClean="0"/>
              <a:t>, toneel, film..</a:t>
            </a:r>
          </a:p>
          <a:p>
            <a:r>
              <a:rPr lang="nl-NL" dirty="0" smtClean="0"/>
              <a:t>Wetenschap</a:t>
            </a:r>
          </a:p>
          <a:p>
            <a:r>
              <a:rPr lang="nl-NL" dirty="0" smtClean="0"/>
              <a:t>Amusement/tv/radio</a:t>
            </a:r>
          </a:p>
          <a:p>
            <a:r>
              <a:rPr lang="nl-NL" dirty="0" smtClean="0"/>
              <a:t>Weer</a:t>
            </a:r>
          </a:p>
          <a:p>
            <a:r>
              <a:rPr lang="nl-NL" dirty="0" smtClean="0"/>
              <a:t>Actualiteit</a:t>
            </a:r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 smtClean="0"/>
              <a:t>-GOED OF SLECHT</a:t>
            </a:r>
          </a:p>
          <a:p>
            <a:r>
              <a:rPr lang="nl-NL" dirty="0" smtClean="0"/>
              <a:t>-VERRASSEND OF NIET VERRASSEND</a:t>
            </a:r>
          </a:p>
          <a:p>
            <a:r>
              <a:rPr lang="nl-NL" dirty="0" smtClean="0"/>
              <a:t>-GROOT OF KLEIN</a:t>
            </a:r>
          </a:p>
          <a:p>
            <a:r>
              <a:rPr lang="nl-NL" dirty="0" smtClean="0"/>
              <a:t>-VERS OF VERVOLG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44645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Nieuwsberichten labelen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299551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32319618"/>
              </p:ext>
            </p:extLst>
          </p:nvPr>
        </p:nvGraphicFramePr>
        <p:xfrm>
          <a:off x="1691680" y="1268760"/>
          <a:ext cx="5920241" cy="4626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20241"/>
              </a:tblGrid>
              <a:tr h="68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 dirty="0">
                          <a:effectLst/>
                        </a:rPr>
                        <a:t>Nieuwsgebeurtenissen</a:t>
                      </a:r>
                      <a:endParaRPr lang="nl-NL" sz="9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Aangifte tegen Wilders om uitspraak 'minder Marokkanen'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Aanslag op school in Pakistan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Aardbevingen door gasboringen in Groningen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Amsterdam Dance Event: drie doden door drugs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Bezoek Obama tijdens Nuclear Security Summit in Den Haag 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Bootvluchtelingen Middellandse Zee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Conflict Oekraïne en aansluiting de Krim bij Rusland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Derde plaats Nederland op WK-voetbal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 dirty="0">
                          <a:effectLst/>
                        </a:rPr>
                        <a:t>Discussie Zwarte Piet</a:t>
                      </a:r>
                      <a:endParaRPr lang="nl-NL" sz="9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Drankverbod verhoogd van 16 naar 18 jaar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Ebola-epidimie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Economische sancties tussen EU-landen en Rusland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Eerste Kamer stemt tegen inperking vrije artsenkeuze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Eerste viering van Koningsdag in Nederland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ISIS roept de Islamitische Staat uit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Monstertruckdrama in Haaksbergen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Ontvoering tienermeisjes Nigeria door Boko Haram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Recordaantal medailles Nederland bij Winterspelen Sotsji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Rellen in Ferguson na dood Michael Brown door politiekogels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Ruiming pluimvee vanwege uitbraak vogelgriep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Steekpartij op school in Voorburg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 dirty="0">
                          <a:effectLst/>
                        </a:rPr>
                        <a:t>Strijd in </a:t>
                      </a:r>
                      <a:r>
                        <a:rPr lang="nl-NL" sz="800" dirty="0" err="1">
                          <a:effectLst/>
                        </a:rPr>
                        <a:t>Gaza</a:t>
                      </a:r>
                      <a:endParaRPr lang="nl-NL" sz="9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Toenadering tussen VS en Cuba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Verdwijning Kris Kremers en Lisanne Froon 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Verkenner Philae landt op de komeet 67P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Vlucht Malaysia Airlines verdwijnt van de radar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Vlucht MH17 stort neer in Oekraïne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Volkert van der G. voorwaardelijk vrij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Vredesmissie Nederland in Mali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Webcamzaak Michel S.: 300 kinderen op beeld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>
                          <a:effectLst/>
                        </a:rPr>
                        <a:t>…</a:t>
                      </a:r>
                      <a:endParaRPr lang="nl-NL" sz="90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  <a:tr h="138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800" dirty="0">
                          <a:effectLst/>
                        </a:rPr>
                        <a:t>…</a:t>
                      </a:r>
                      <a:endParaRPr lang="nl-NL" sz="900" dirty="0">
                        <a:effectLst/>
                        <a:latin typeface="Calibri"/>
                        <a:ea typeface="Calibri"/>
                        <a:cs typeface="Tahoma"/>
                      </a:endParaRPr>
                    </a:p>
                  </a:txBody>
                  <a:tcPr marL="59631" marR="5963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6224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Nieuwsgebeurtenissen doornemen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24737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Individuele keuze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232622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Nieuwspersonen</a:t>
            </a:r>
            <a:br>
              <a:rPr lang="nl-NL" dirty="0" smtClean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108189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304</Words>
  <Application>Microsoft Office PowerPoint</Application>
  <PresentationFormat>Diavoorstelling (4:3)</PresentationFormat>
  <Paragraphs>104</Paragraphs>
  <Slides>11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Kantoorthema</vt:lpstr>
      <vt:lpstr>NIEUWS</vt:lpstr>
      <vt:lpstr>Nieuws is</vt:lpstr>
      <vt:lpstr>Soorten nieuws</vt:lpstr>
      <vt:lpstr>SOORTEN NIEUWS</vt:lpstr>
      <vt:lpstr>Nieuwsberichten labelen</vt:lpstr>
      <vt:lpstr>Dia 6</vt:lpstr>
      <vt:lpstr>Nieuwsgebeurtenissen doornemen</vt:lpstr>
      <vt:lpstr>Individuele keuze</vt:lpstr>
      <vt:lpstr>Nieuwspersonen </vt:lpstr>
      <vt:lpstr>Dia 10</vt:lpstr>
      <vt:lpstr>Nieuwswoorden: huiswerk</vt:lpstr>
    </vt:vector>
  </TitlesOfParts>
  <Company>SPVOZN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NIEUWS</dc:title>
  <dc:creator>SPVOZN</dc:creator>
  <cp:lastModifiedBy>scheij_c</cp:lastModifiedBy>
  <cp:revision>5</cp:revision>
  <dcterms:created xsi:type="dcterms:W3CDTF">2015-01-13T15:47:39Z</dcterms:created>
  <dcterms:modified xsi:type="dcterms:W3CDTF">2015-01-21T09:56:05Z</dcterms:modified>
</cp:coreProperties>
</file>